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5" r:id="rId1"/>
    <p:sldMasterId id="2147483765" r:id="rId2"/>
  </p:sldMasterIdLst>
  <p:notesMasterIdLst>
    <p:notesMasterId r:id="rId5"/>
  </p:notesMasterIdLst>
  <p:handoutMasterIdLst>
    <p:handoutMasterId r:id="rId6"/>
  </p:handoutMasterIdLst>
  <p:sldIdLst>
    <p:sldId id="277" r:id="rId3"/>
    <p:sldId id="274" r:id="rId4"/>
  </p:sldIdLst>
  <p:sldSz cx="13717588" cy="24385588"/>
  <p:notesSz cx="6858000" cy="9144000"/>
  <p:defaultTextStyle>
    <a:defPPr>
      <a:defRPr lang="en-US"/>
    </a:defPPr>
    <a:lvl1pPr marL="0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1pPr>
    <a:lvl2pPr marL="914423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2pPr>
    <a:lvl3pPr marL="1828845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3pPr>
    <a:lvl4pPr marL="2743268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4pPr>
    <a:lvl5pPr marL="3657692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5pPr>
    <a:lvl6pPr marL="4572114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6pPr>
    <a:lvl7pPr marL="5486537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7pPr>
    <a:lvl8pPr marL="6400960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8pPr>
    <a:lvl9pPr marL="7315382" algn="l" defTabSz="914423" rtl="0" eaLnBrk="1" latinLnBrk="0" hangingPunct="1">
      <a:defRPr sz="3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Eposter template" id="{211DF85B-172B-44B3-ADF9-3867761384C2}">
          <p14:sldIdLst>
            <p14:sldId id="277"/>
            <p14:sldId id="274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61">
          <p15:clr>
            <a:srgbClr val="A4A3A4"/>
          </p15:clr>
        </p15:guide>
        <p15:guide id="4" pos="3241">
          <p15:clr>
            <a:srgbClr val="A4A3A4"/>
          </p15:clr>
        </p15:guide>
        <p15:guide id="5" orient="horz" pos="5119">
          <p15:clr>
            <a:srgbClr val="A4A3A4"/>
          </p15:clr>
        </p15:guide>
        <p15:guide id="6" orient="horz" pos="7681">
          <p15:clr>
            <a:srgbClr val="A4A3A4"/>
          </p15:clr>
        </p15:guide>
        <p15:guide id="7" pos="2879">
          <p15:clr>
            <a:srgbClr val="A4A3A4"/>
          </p15:clr>
        </p15:guide>
        <p15:guide id="8" pos="432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FF"/>
    <a:srgbClr val="122A88"/>
    <a:srgbClr val="265396"/>
    <a:srgbClr val="2E265C"/>
    <a:srgbClr val="000042"/>
    <a:srgbClr val="DC0270"/>
    <a:srgbClr val="F8A44A"/>
    <a:srgbClr val="9CC981"/>
    <a:srgbClr val="8FAA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989ACD-DBAA-4523-87F9-5C314051E4F1}" v="1" dt="2022-10-13T01:56:20.9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7693" autoAdjust="0"/>
  </p:normalViewPr>
  <p:slideViewPr>
    <p:cSldViewPr snapToGrid="0" showGuides="1">
      <p:cViewPr>
        <p:scale>
          <a:sx n="27" d="100"/>
          <a:sy n="27" d="100"/>
        </p:scale>
        <p:origin x="-2865" y="-60"/>
      </p:cViewPr>
      <p:guideLst>
        <p:guide orient="horz" pos="3840"/>
        <p:guide orient="horz" pos="5761"/>
        <p:guide orient="horz" pos="5119"/>
        <p:guide orient="horz" pos="7681"/>
        <p:guide pos="2160"/>
        <p:guide pos="3241"/>
        <p:guide pos="2879"/>
        <p:guide pos="4321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930" y="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10D59E-8EB0-4468-8120-8F1CE2631F70}" type="datetimeFigureOut">
              <a:rPr lang="ko-KR" altLang="en-US" smtClean="0"/>
              <a:t>2025-09-12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26A38D-7C61-41E7-8026-A0CC4ACC713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8688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F9C626-FD64-44BA-928C-F2768046E12E}" type="datetimeFigureOut">
              <a:rPr lang="ko-KR" altLang="en-US" smtClean="0"/>
              <a:t>2025-09-12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087192-80A1-4508-B09D-24573ECE7DA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4002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9091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8184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7274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56367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45458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3455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23640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312731" algn="l" defTabSz="578184" rtl="0" eaLnBrk="1" latinLnBrk="1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="" xmlns:a16="http://schemas.microsoft.com/office/drawing/2014/main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3085" y="22601835"/>
            <a:ext cx="3086457" cy="1298307"/>
          </a:xfrm>
        </p:spPr>
        <p:txBody>
          <a:bodyPr/>
          <a:lstStyle/>
          <a:p>
            <a:fld id="{9C31F308-998B-4D67-BB50-B62DDDAB516A}" type="datetimeFigureOut">
              <a:rPr lang="ko-KR" altLang="en-US" smtClean="0"/>
              <a:t>2025-09-12</a:t>
            </a:fld>
            <a:endParaRPr lang="ko-KR" alt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43953" y="22601835"/>
            <a:ext cx="4629686" cy="1298307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3">
            <a:extLst>
              <a:ext uri="{FF2B5EF4-FFF2-40B4-BE49-F238E27FC236}">
                <a16:creationId xmlns="" xmlns:a16="http://schemas.microsoft.com/office/drawing/2014/main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4795" y="22568583"/>
            <a:ext cx="3086457" cy="1298307"/>
          </a:xfrm>
        </p:spPr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EE50493B-00E2-0689-EF4B-6C7B59E89281}"/>
              </a:ext>
            </a:extLst>
          </p:cNvPr>
          <p:cNvSpPr/>
          <p:nvPr userDrawn="1"/>
        </p:nvSpPr>
        <p:spPr>
          <a:xfrm>
            <a:off x="10503515" y="280424"/>
            <a:ext cx="3006008" cy="701769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4" tIns="91443" rIns="182884" bIns="91443" rtlCol="0" anchor="ctr"/>
          <a:lstStyle/>
          <a:p>
            <a:pPr algn="ctr"/>
            <a:r>
              <a:rPr lang="en-US" altLang="ko-KR" sz="4000" b="1" dirty="0" smtClean="0">
                <a:solidFill>
                  <a:schemeClr val="bg1"/>
                </a:solidFill>
              </a:rPr>
              <a:t>EP-0000</a:t>
            </a:r>
            <a:endParaRPr lang="ko-KR" altLang="en-US" sz="4000" b="1" dirty="0">
              <a:solidFill>
                <a:schemeClr val="bg1"/>
              </a:solidFill>
            </a:endParaRPr>
          </a:p>
        </p:txBody>
      </p:sp>
      <p:sp>
        <p:nvSpPr>
          <p:cNvPr id="20" name="Text Placeholder 26">
            <a:extLst>
              <a:ext uri="{FF2B5EF4-FFF2-40B4-BE49-F238E27FC236}">
                <a16:creationId xmlns="" xmlns:a16="http://schemas.microsoft.com/office/drawing/2014/main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3702" y="1235853"/>
            <a:ext cx="10291291" cy="13986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56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="" xmlns:a16="http://schemas.microsoft.com/office/drawing/2014/main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45602" y="2773380"/>
            <a:ext cx="10269388" cy="5485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="" xmlns:a16="http://schemas.microsoft.com/office/drawing/2014/main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5602" y="3362725"/>
            <a:ext cx="10269388" cy="629722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6858797" y="4600663"/>
            <a:ext cx="1" cy="1871400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="" xmlns:a16="http://schemas.microsoft.com/office/drawing/2014/main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64220" y="479554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="" xmlns:a16="http://schemas.microsoft.com/office/drawing/2014/main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4220" y="12321089"/>
            <a:ext cx="6330359" cy="10440679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="" xmlns:a16="http://schemas.microsoft.com/office/drawing/2014/main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120020" y="476506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="" xmlns:a16="http://schemas.microsoft.com/office/drawing/2014/main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120020" y="12311528"/>
            <a:ext cx="6330359" cy="56593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="" xmlns:a16="http://schemas.microsoft.com/office/drawing/2014/main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120020" y="18434609"/>
            <a:ext cx="6330359" cy="248491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="" xmlns:a16="http://schemas.microsoft.com/office/drawing/2014/main" id="{C6B3DEAB-A136-9BFC-2753-E24C6B99424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7123014" y="23110056"/>
            <a:ext cx="3083463" cy="933903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Logo</a:t>
            </a:r>
          </a:p>
        </p:txBody>
      </p:sp>
      <p:pic>
        <p:nvPicPr>
          <p:cNvPr id="19" name="Picture 4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316468"/>
            <a:ext cx="13751577" cy="1088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그림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852" y="-1233477"/>
            <a:ext cx="7401017" cy="3807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46600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24086" y="5769703"/>
            <a:ext cx="11831420" cy="47134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F308-998B-4D67-BB50-B62DDDAB516A}" type="datetimeFigureOut">
              <a:rPr lang="ko-KR" altLang="en-US" smtClean="0"/>
              <a:t>2025-09-12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509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-poster templat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>
            <a:extLst>
              <a:ext uri="{FF2B5EF4-FFF2-40B4-BE49-F238E27FC236}">
                <a16:creationId xmlns="" xmlns:a16="http://schemas.microsoft.com/office/drawing/2014/main" id="{AE74CAD9-9270-7E87-DC5E-E1F0DA9E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43085" y="22601835"/>
            <a:ext cx="3086457" cy="1298307"/>
          </a:xfrm>
        </p:spPr>
        <p:txBody>
          <a:bodyPr/>
          <a:lstStyle/>
          <a:p>
            <a:fld id="{9C31F308-998B-4D67-BB50-B62DDDAB516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2">
            <a:extLst>
              <a:ext uri="{FF2B5EF4-FFF2-40B4-BE49-F238E27FC236}">
                <a16:creationId xmlns="" xmlns:a16="http://schemas.microsoft.com/office/drawing/2014/main" id="{61920B29-DEAA-D956-7D01-6479C575F9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543953" y="22601835"/>
            <a:ext cx="4629686" cy="1298307"/>
          </a:xfrm>
        </p:spPr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3">
            <a:extLst>
              <a:ext uri="{FF2B5EF4-FFF2-40B4-BE49-F238E27FC236}">
                <a16:creationId xmlns="" xmlns:a16="http://schemas.microsoft.com/office/drawing/2014/main" id="{94943C00-7E50-ED75-6F89-2A8906CC9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54795" y="22568583"/>
            <a:ext cx="3086457" cy="1298307"/>
          </a:xfrm>
        </p:spPr>
        <p:txBody>
          <a:bodyPr/>
          <a:lstStyle/>
          <a:p>
            <a:fld id="{47CC8264-AAFC-4809-91D1-90160BA3105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="" xmlns:a16="http://schemas.microsoft.com/office/drawing/2014/main" id="{EE50493B-00E2-0689-EF4B-6C7B59E89281}"/>
              </a:ext>
            </a:extLst>
          </p:cNvPr>
          <p:cNvSpPr/>
          <p:nvPr userDrawn="1"/>
        </p:nvSpPr>
        <p:spPr>
          <a:xfrm>
            <a:off x="10383506" y="191223"/>
            <a:ext cx="3006008" cy="701769"/>
          </a:xfrm>
          <a:prstGeom prst="roundRect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4" tIns="91443" rIns="182884" bIns="91443" rtlCol="0" anchor="ctr"/>
          <a:lstStyle/>
          <a:p>
            <a:pPr algn="ctr"/>
            <a:r>
              <a:rPr lang="en-US" altLang="ko-KR" sz="4000" b="1" dirty="0">
                <a:solidFill>
                  <a:prstClr val="white"/>
                </a:solidFill>
              </a:rPr>
              <a:t>EP-</a:t>
            </a:r>
            <a:r>
              <a:rPr lang="en-US" altLang="ko-KR" sz="4000" b="1" dirty="0">
                <a:solidFill>
                  <a:prstClr val="black"/>
                </a:solidFill>
              </a:rPr>
              <a:t>000</a:t>
            </a:r>
            <a:endParaRPr lang="ko-KR" altLang="en-US" sz="4000" b="1" dirty="0">
              <a:solidFill>
                <a:prstClr val="black"/>
              </a:solidFill>
            </a:endParaRPr>
          </a:p>
        </p:txBody>
      </p:sp>
      <p:sp>
        <p:nvSpPr>
          <p:cNvPr id="20" name="Text Placeholder 26">
            <a:extLst>
              <a:ext uri="{FF2B5EF4-FFF2-40B4-BE49-F238E27FC236}">
                <a16:creationId xmlns="" xmlns:a16="http://schemas.microsoft.com/office/drawing/2014/main" id="{0BCDA782-D6F6-9484-0653-2C2E88392C3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623702" y="1235853"/>
            <a:ext cx="10291291" cy="1398603"/>
          </a:xfrm>
        </p:spPr>
        <p:txBody>
          <a:bodyPr anchor="ctr">
            <a:normAutofit/>
          </a:bodyPr>
          <a:lstStyle>
            <a:lvl1pPr marL="0" indent="0" algn="ctr">
              <a:buNone/>
              <a:defRPr sz="5600" b="1">
                <a:solidFill>
                  <a:srgbClr val="122A88"/>
                </a:solidFill>
              </a:defRPr>
            </a:lvl1pPr>
          </a:lstStyle>
          <a:p>
            <a:pPr lvl="0"/>
            <a:r>
              <a:rPr lang="en-US" altLang="ko-KR" dirty="0"/>
              <a:t>Abstract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ko-KR" altLang="en-US" dirty="0"/>
          </a:p>
        </p:txBody>
      </p:sp>
      <p:sp>
        <p:nvSpPr>
          <p:cNvPr id="21" name="Text Placeholder 26">
            <a:extLst>
              <a:ext uri="{FF2B5EF4-FFF2-40B4-BE49-F238E27FC236}">
                <a16:creationId xmlns="" xmlns:a16="http://schemas.microsoft.com/office/drawing/2014/main" id="{D32F44CA-CB98-F45E-E6B8-28FEF2C45D7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645602" y="2773380"/>
            <a:ext cx="10269388" cy="548582"/>
          </a:xfrm>
        </p:spPr>
        <p:txBody>
          <a:bodyPr anchor="ctr">
            <a:normAutofit/>
          </a:bodyPr>
          <a:lstStyle>
            <a:lvl1pPr marL="0" indent="0" algn="ctr">
              <a:buNone/>
              <a:defRPr sz="32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Presenter name</a:t>
            </a:r>
            <a:endParaRPr lang="ko-KR" altLang="en-US" dirty="0"/>
          </a:p>
        </p:txBody>
      </p:sp>
      <p:sp>
        <p:nvSpPr>
          <p:cNvPr id="22" name="Text Placeholder 26">
            <a:extLst>
              <a:ext uri="{FF2B5EF4-FFF2-40B4-BE49-F238E27FC236}">
                <a16:creationId xmlns="" xmlns:a16="http://schemas.microsoft.com/office/drawing/2014/main" id="{4F2E7112-703E-C037-B80C-AD694EB295E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645602" y="3362725"/>
            <a:ext cx="10269388" cy="629722"/>
          </a:xfrm>
        </p:spPr>
        <p:txBody>
          <a:bodyPr anchor="ctr">
            <a:noAutofit/>
          </a:bodyPr>
          <a:lstStyle>
            <a:lvl1pPr marL="0" indent="0" algn="ctr">
              <a:buNone/>
              <a:defRPr sz="2800" b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altLang="ko-KR" dirty="0"/>
              <a:t>Affiliation, Country</a:t>
            </a:r>
            <a:endParaRPr lang="ko-KR" alt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="" xmlns:a16="http://schemas.microsoft.com/office/drawing/2014/main" id="{9B0B306F-E0FB-C34F-7581-DE31A21A6FD6}"/>
              </a:ext>
            </a:extLst>
          </p:cNvPr>
          <p:cNvCxnSpPr>
            <a:cxnSpLocks/>
          </p:cNvCxnSpPr>
          <p:nvPr userDrawn="1"/>
        </p:nvCxnSpPr>
        <p:spPr>
          <a:xfrm flipH="1">
            <a:off x="6858797" y="4600663"/>
            <a:ext cx="1" cy="18714009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Content Placeholder 37">
            <a:extLst>
              <a:ext uri="{FF2B5EF4-FFF2-40B4-BE49-F238E27FC236}">
                <a16:creationId xmlns="" xmlns:a16="http://schemas.microsoft.com/office/drawing/2014/main" id="{6D2B4809-3776-B32B-5863-4897E265E366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64220" y="479554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4" name="Content Placeholder 37">
            <a:extLst>
              <a:ext uri="{FF2B5EF4-FFF2-40B4-BE49-F238E27FC236}">
                <a16:creationId xmlns="" xmlns:a16="http://schemas.microsoft.com/office/drawing/2014/main" id="{163CE3EE-0F4F-E253-CAF1-1B1D04FCDF4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4220" y="12321089"/>
            <a:ext cx="6330359" cy="10440679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5" name="Content Placeholder 37">
            <a:extLst>
              <a:ext uri="{FF2B5EF4-FFF2-40B4-BE49-F238E27FC236}">
                <a16:creationId xmlns="" xmlns:a16="http://schemas.microsoft.com/office/drawing/2014/main" id="{C45A5389-2348-764E-A3A9-9E80734BAD6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120020" y="4765062"/>
            <a:ext cx="6330359" cy="70944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6" name="Content Placeholder 37">
            <a:extLst>
              <a:ext uri="{FF2B5EF4-FFF2-40B4-BE49-F238E27FC236}">
                <a16:creationId xmlns="" xmlns:a16="http://schemas.microsoft.com/office/drawing/2014/main" id="{8619407C-D7CB-4694-42CE-CC0A616DD74C}"/>
              </a:ext>
            </a:extLst>
          </p:cNvPr>
          <p:cNvSpPr>
            <a:spLocks noGrp="1"/>
          </p:cNvSpPr>
          <p:nvPr>
            <p:ph sz="quarter" idx="20" hasCustomPrompt="1"/>
          </p:nvPr>
        </p:nvSpPr>
        <p:spPr>
          <a:xfrm>
            <a:off x="7120020" y="12311528"/>
            <a:ext cx="6330359" cy="565936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47" name="Content Placeholder 37">
            <a:extLst>
              <a:ext uri="{FF2B5EF4-FFF2-40B4-BE49-F238E27FC236}">
                <a16:creationId xmlns="" xmlns:a16="http://schemas.microsoft.com/office/drawing/2014/main" id="{C881E33C-BBB1-40BE-6DE0-96D44F89AD88}"/>
              </a:ext>
            </a:extLst>
          </p:cNvPr>
          <p:cNvSpPr>
            <a:spLocks noGrp="1"/>
          </p:cNvSpPr>
          <p:nvPr>
            <p:ph sz="quarter" idx="21" hasCustomPrompt="1"/>
          </p:nvPr>
        </p:nvSpPr>
        <p:spPr>
          <a:xfrm>
            <a:off x="7120020" y="18434609"/>
            <a:ext cx="6330359" cy="2484916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lang="en-US" altLang="ko-KR" dirty="0"/>
              <a:t>Contents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="" xmlns:a16="http://schemas.microsoft.com/office/drawing/2014/main" id="{C6B3DEAB-A136-9BFC-2753-E24C6B994240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7123014" y="23110056"/>
            <a:ext cx="3083463" cy="933903"/>
          </a:xfrm>
        </p:spPr>
        <p:txBody>
          <a:bodyPr anchor="ctr">
            <a:normAutofit/>
          </a:bodyPr>
          <a:lstStyle>
            <a:lvl1pPr marL="0" indent="0" algn="ctr">
              <a:buNone/>
              <a:defRPr lang="en-US" sz="28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Logo</a:t>
            </a:r>
          </a:p>
        </p:txBody>
      </p:sp>
      <p:pic>
        <p:nvPicPr>
          <p:cNvPr id="16" name="Picture 2" descr="C:\Users\InnoN\Desktop\MG\행사업무\2024.11_PRS KOREA 2024\3. 디자인\PRS KOREA 2024_LOGO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0839" y="86873"/>
            <a:ext cx="3155916" cy="1300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79" y="182880"/>
            <a:ext cx="1554481" cy="1466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316468"/>
            <a:ext cx="13751577" cy="1088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43731" y="1387148"/>
            <a:ext cx="1573857" cy="2497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1684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24086" y="5769703"/>
            <a:ext cx="11831420" cy="4713419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1F308-998B-4D67-BB50-B62DDDAB516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C8264-AAFC-4809-91D1-90160BA3105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216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3086" y="1298313"/>
            <a:ext cx="11831420" cy="4713419"/>
          </a:xfrm>
          <a:prstGeom prst="rect">
            <a:avLst/>
          </a:prstGeom>
        </p:spPr>
        <p:txBody>
          <a:bodyPr vert="horz" lIns="182884" tIns="91443" rIns="182884" bIns="91443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086" y="6491535"/>
            <a:ext cx="11831420" cy="15472432"/>
          </a:xfrm>
          <a:prstGeom prst="rect">
            <a:avLst/>
          </a:prstGeom>
        </p:spPr>
        <p:txBody>
          <a:bodyPr vert="horz" lIns="182884" tIns="91443" rIns="182884" bIns="91443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3085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/>
              <a:t>2025-09-12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953" y="22601835"/>
            <a:ext cx="4629686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8048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58603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</p:sldLayoutIdLst>
  <p:txStyles>
    <p:titleStyle>
      <a:lvl1pPr algn="l" defTabSz="1371635" rtl="0" eaLnBrk="1" latinLnBrk="1" hangingPunct="1">
        <a:lnSpc>
          <a:spcPct val="90000"/>
        </a:lnSpc>
        <a:spcBef>
          <a:spcPct val="0"/>
        </a:spcBef>
        <a:buNone/>
        <a:defRPr sz="6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8" indent="-342908" algn="l" defTabSz="1371635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43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60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77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94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812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629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44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3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5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68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8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90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72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53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3086" y="1298313"/>
            <a:ext cx="11831420" cy="4713419"/>
          </a:xfrm>
          <a:prstGeom prst="rect">
            <a:avLst/>
          </a:prstGeom>
        </p:spPr>
        <p:txBody>
          <a:bodyPr vert="horz" lIns="182884" tIns="91443" rIns="182884" bIns="91443" rtlCol="0" anchor="ctr">
            <a:normAutofit/>
          </a:bodyPr>
          <a:lstStyle/>
          <a:p>
            <a:r>
              <a:rPr lang="en-US" altLang="ko-KR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3086" y="6491535"/>
            <a:ext cx="11831420" cy="15472432"/>
          </a:xfrm>
          <a:prstGeom prst="rect">
            <a:avLst/>
          </a:prstGeom>
        </p:spPr>
        <p:txBody>
          <a:bodyPr vert="horz" lIns="182884" tIns="91443" rIns="182884" bIns="91443" rtlCol="0">
            <a:normAutofit/>
          </a:bodyPr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3085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1F308-998B-4D67-BB50-B62DDDAB516A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2025-09-12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953" y="22601835"/>
            <a:ext cx="4629686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8048" y="22601835"/>
            <a:ext cx="3086457" cy="1298307"/>
          </a:xfrm>
          <a:prstGeom prst="rect">
            <a:avLst/>
          </a:prstGeom>
        </p:spPr>
        <p:txBody>
          <a:bodyPr vert="horz" lIns="182884" tIns="91443" rIns="182884" bIns="91443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C8264-AAFC-4809-91D1-90160BA31054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72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</p:sldLayoutIdLst>
  <p:timing>
    <p:tnLst>
      <p:par>
        <p:cTn id="1" dur="indefinite" restart="never" nodeType="tmRoot"/>
      </p:par>
    </p:tnLst>
  </p:timing>
  <p:txStyles>
    <p:titleStyle>
      <a:lvl1pPr algn="l" defTabSz="1371635" rtl="0" eaLnBrk="1" latinLnBrk="1" hangingPunct="1">
        <a:lnSpc>
          <a:spcPct val="90000"/>
        </a:lnSpc>
        <a:spcBef>
          <a:spcPct val="0"/>
        </a:spcBef>
        <a:buNone/>
        <a:defRPr sz="6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8" indent="-342908" algn="l" defTabSz="1371635" rtl="0" eaLnBrk="1" latinLnBrk="1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2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43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60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77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94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812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629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445" indent="-342908" algn="l" defTabSz="1371635" rtl="0" eaLnBrk="1" latinLnBrk="1" hangingPunct="1">
        <a:lnSpc>
          <a:spcPct val="90000"/>
        </a:lnSpc>
        <a:spcBef>
          <a:spcPts val="751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1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3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5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68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85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902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720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537" algn="l" defTabSz="1371635" rtl="0" eaLnBrk="1" latinLnBrk="1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Box 22"/>
          <p:cNvSpPr txBox="1"/>
          <p:nvPr/>
        </p:nvSpPr>
        <p:spPr>
          <a:xfrm>
            <a:off x="0" y="760452"/>
            <a:ext cx="13717587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6600" b="1" dirty="0" smtClean="0">
                <a:solidFill>
                  <a:prstClr val="black"/>
                </a:solidFill>
              </a:rPr>
              <a:t>Poster Creating Guideline</a:t>
            </a:r>
            <a:endParaRPr lang="ko-KR" altLang="en-US" sz="6600" b="1" dirty="0">
              <a:solidFill>
                <a:prstClr val="black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2885" y="7668230"/>
            <a:ext cx="1430986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4800" b="1" kern="100" dirty="0">
                <a:solidFill>
                  <a:prstClr val="white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Presentation file must meet the following criteria: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" y="8951182"/>
            <a:ext cx="13717586" cy="1264961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endParaRPr lang="en-US" altLang="ko-KR" sz="6000" dirty="0" smtClean="0">
              <a:solidFill>
                <a:prstClr val="white"/>
              </a:solidFill>
            </a:endParaRPr>
          </a:p>
          <a:p>
            <a:r>
              <a:rPr lang="en-US" altLang="ko-KR" sz="6000" dirty="0" smtClean="0">
                <a:solidFill>
                  <a:prstClr val="white"/>
                </a:solidFill>
              </a:rPr>
              <a:t>- Language: English</a:t>
            </a:r>
          </a:p>
          <a:p>
            <a:pPr marL="857250" indent="-857250">
              <a:buFontTx/>
              <a:buChar char="-"/>
            </a:pPr>
            <a:endParaRPr lang="en-US" altLang="ko-KR" sz="6000" dirty="0" smtClean="0">
              <a:solidFill>
                <a:prstClr val="white"/>
              </a:solidFill>
            </a:endParaRPr>
          </a:p>
          <a:p>
            <a:r>
              <a:rPr lang="en-US" altLang="ko-KR" sz="6000" dirty="0" smtClean="0">
                <a:solidFill>
                  <a:prstClr val="white"/>
                </a:solidFill>
              </a:rPr>
              <a:t>- Size: 497.5(W) x 884(H) mm</a:t>
            </a:r>
          </a:p>
          <a:p>
            <a:r>
              <a:rPr lang="en-US" altLang="ko-KR" sz="5400" dirty="0" smtClean="0">
                <a:solidFill>
                  <a:srgbClr val="0000FF"/>
                </a:solidFill>
              </a:rPr>
              <a:t>* Please strictly adhere to the designated file size.</a:t>
            </a:r>
          </a:p>
          <a:p>
            <a:endParaRPr lang="en-US" altLang="ko-KR" sz="5400" dirty="0" smtClean="0">
              <a:solidFill>
                <a:prstClr val="white"/>
              </a:solidFill>
            </a:endParaRPr>
          </a:p>
          <a:p>
            <a:r>
              <a:rPr lang="en-US" altLang="ko-KR" sz="6000" dirty="0" smtClean="0">
                <a:solidFill>
                  <a:prstClr val="white"/>
                </a:solidFill>
              </a:rPr>
              <a:t>- Font: Calibri</a:t>
            </a:r>
          </a:p>
          <a:p>
            <a:endParaRPr lang="en-US" altLang="ko-KR" sz="6000" dirty="0" smtClean="0">
              <a:solidFill>
                <a:prstClr val="white"/>
              </a:solidFill>
            </a:endParaRPr>
          </a:p>
          <a:p>
            <a:r>
              <a:rPr lang="en-US" altLang="ko-KR" sz="6000" dirty="0" smtClean="0">
                <a:solidFill>
                  <a:prstClr val="white"/>
                </a:solidFill>
              </a:rPr>
              <a:t>- Page limit: 1 Page</a:t>
            </a:r>
          </a:p>
          <a:p>
            <a:pPr marL="857250" indent="-857250">
              <a:buFontTx/>
              <a:buChar char="-"/>
            </a:pPr>
            <a:endParaRPr lang="en-US" altLang="ko-KR" sz="6000" dirty="0" smtClean="0">
              <a:solidFill>
                <a:prstClr val="white"/>
              </a:solidFill>
            </a:endParaRPr>
          </a:p>
          <a:p>
            <a:r>
              <a:rPr lang="en-US" altLang="ko-KR" sz="6000" dirty="0" smtClean="0">
                <a:solidFill>
                  <a:prstClr val="white"/>
                </a:solidFill>
              </a:rPr>
              <a:t>- Any video and audio cannot be</a:t>
            </a:r>
          </a:p>
          <a:p>
            <a:r>
              <a:rPr lang="en-US" altLang="ko-KR" sz="6000" dirty="0" smtClean="0">
                <a:solidFill>
                  <a:prstClr val="white"/>
                </a:solidFill>
              </a:rPr>
              <a:t> supported.</a:t>
            </a:r>
          </a:p>
          <a:p>
            <a:endParaRPr lang="ko-KR" altLang="en-US" sz="6000" dirty="0">
              <a:solidFill>
                <a:prstClr val="white"/>
              </a:solidFill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/>
        </p:nvSpPr>
        <p:spPr>
          <a:xfrm>
            <a:off x="377684" y="22362799"/>
            <a:ext cx="12505019" cy="1538889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sz="4400" b="1" kern="100" dirty="0">
                <a:solidFill>
                  <a:prstClr val="white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The e-posters will be displayed on-site at the conference venue </a:t>
            </a:r>
            <a:r>
              <a:rPr lang="en-US" altLang="ko-KR" sz="4400" b="1" kern="100" dirty="0" smtClean="0">
                <a:solidFill>
                  <a:prstClr val="white"/>
                </a:solidFill>
                <a:ea typeface="바탕" panose="02030600000101010101" pitchFamily="18" charset="-127"/>
                <a:cs typeface="Calibri" panose="020F0502020204030204" pitchFamily="34" charset="0"/>
              </a:rPr>
              <a:t>of PRS KOREA 2025.</a:t>
            </a:r>
            <a:endParaRPr lang="en-US" altLang="ko-KR" sz="4400" b="1" kern="100" dirty="0">
              <a:solidFill>
                <a:prstClr val="white"/>
              </a:solidFill>
              <a:ea typeface="바탕" panose="02030600000101010101" pitchFamily="18" charset="-127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3365" y="2723416"/>
            <a:ext cx="133078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 algn="just" latinLnBrk="1"/>
            <a:r>
              <a:rPr lang="en-US" altLang="ko-KR" sz="5400" b="1" kern="100" dirty="0" smtClean="0">
                <a:solidFill>
                  <a:prstClr val="white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Please complete the E-Poster(Page 2) and </a:t>
            </a:r>
          </a:p>
          <a:p>
            <a:pPr marL="0" lvl="1" algn="just" latinLnBrk="1"/>
            <a:r>
              <a:rPr lang="en-US" altLang="ko-KR" sz="5400" b="1" kern="100" dirty="0" smtClean="0">
                <a:solidFill>
                  <a:prstClr val="white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submit </a:t>
            </a:r>
            <a:r>
              <a:rPr lang="en-US" altLang="ko-KR" sz="5400" b="1" kern="100" dirty="0">
                <a:solidFill>
                  <a:prstClr val="white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to </a:t>
            </a:r>
            <a:r>
              <a:rPr lang="en-US" altLang="ko-KR" sz="5400" b="1" kern="100" dirty="0" smtClean="0">
                <a:solidFill>
                  <a:prstClr val="white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Dropbox</a:t>
            </a:r>
          </a:p>
          <a:p>
            <a:pPr marL="0" lvl="1" algn="just" latinLnBrk="1"/>
            <a:r>
              <a:rPr lang="en-US" altLang="ko-KR" sz="5400" b="1" kern="100" dirty="0">
                <a:solidFill>
                  <a:prstClr val="white"/>
                </a:solidFill>
                <a:ea typeface="바탕" panose="02030600000101010101" pitchFamily="18" charset="-127"/>
                <a:cs typeface="Arial" panose="020B0604020202020204" pitchFamily="34" charset="0"/>
              </a:rPr>
              <a:t>(https://www.dropbox.com/request/6mmN8R3SPX3vxe9qYm7V) </a:t>
            </a:r>
            <a:r>
              <a:rPr lang="en-US" altLang="ko-KR" sz="5400" b="1" u="sng" kern="100" dirty="0" smtClean="0">
                <a:solidFill>
                  <a:srgbClr val="70AD47">
                    <a:lumMod val="60000"/>
                    <a:lumOff val="40000"/>
                  </a:srgbClr>
                </a:solidFill>
                <a:ea typeface="바탕" panose="02030600000101010101" pitchFamily="18" charset="-127"/>
                <a:cs typeface="Arial" panose="020B0604020202020204" pitchFamily="34" charset="0"/>
              </a:rPr>
              <a:t>by October 12(Sun.) </a:t>
            </a:r>
            <a:endParaRPr lang="en-US" altLang="ko-KR" sz="5400" b="1" u="sng" kern="100" dirty="0">
              <a:solidFill>
                <a:srgbClr val="70AD47">
                  <a:lumMod val="60000"/>
                  <a:lumOff val="40000"/>
                </a:srgbClr>
              </a:solidFill>
              <a:ea typeface="바탕" panose="02030600000101010101" pitchFamily="18" charset="-127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73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텍스트 개체 틀 50">
            <a:extLst>
              <a:ext uri="{FF2B5EF4-FFF2-40B4-BE49-F238E27FC236}">
                <a16:creationId xmlns="" xmlns:a16="http://schemas.microsoft.com/office/drawing/2014/main" id="{DE8B145D-E9D4-C35F-F482-0935033DCBF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06286" y="1392142"/>
            <a:ext cx="12505018" cy="1398603"/>
          </a:xfrm>
        </p:spPr>
        <p:txBody>
          <a:bodyPr>
            <a:normAutofit/>
          </a:bodyPr>
          <a:lstStyle/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52" name="텍스트 개체 틀 51">
            <a:extLst>
              <a:ext uri="{FF2B5EF4-FFF2-40B4-BE49-F238E27FC236}">
                <a16:creationId xmlns="" xmlns:a16="http://schemas.microsoft.com/office/drawing/2014/main" id="{6AE7C067-96C2-3354-79C7-71A8E55470E3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097279" y="2929669"/>
            <a:ext cx="11419201" cy="545052"/>
          </a:xfrm>
        </p:spPr>
        <p:txBody>
          <a:bodyPr>
            <a:noAutofit/>
          </a:bodyPr>
          <a:lstStyle/>
          <a:p>
            <a:endParaRPr lang="en-US" sz="3000" dirty="0">
              <a:solidFill>
                <a:srgbClr val="0000FF"/>
              </a:solidFill>
            </a:endParaRPr>
          </a:p>
        </p:txBody>
      </p:sp>
      <p:sp>
        <p:nvSpPr>
          <p:cNvPr id="53" name="텍스트 개체 틀 52">
            <a:extLst>
              <a:ext uri="{FF2B5EF4-FFF2-40B4-BE49-F238E27FC236}">
                <a16:creationId xmlns="" xmlns:a16="http://schemas.microsoft.com/office/drawing/2014/main" id="{2276080B-F557-9D23-2923-033F5B6B345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97281" y="3519015"/>
            <a:ext cx="11419200" cy="534825"/>
          </a:xfrm>
        </p:spPr>
        <p:txBody>
          <a:bodyPr/>
          <a:lstStyle/>
          <a:p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2C196DC-5C0A-4C6C-6697-82DFD118179E}"/>
              </a:ext>
            </a:extLst>
          </p:cNvPr>
          <p:cNvSpPr txBox="1"/>
          <p:nvPr/>
        </p:nvSpPr>
        <p:spPr>
          <a:xfrm>
            <a:off x="606285" y="16763541"/>
            <a:ext cx="12505019" cy="1292746"/>
          </a:xfrm>
          <a:prstGeom prst="rect">
            <a:avLst/>
          </a:prstGeom>
          <a:noFill/>
        </p:spPr>
        <p:txBody>
          <a:bodyPr wrap="square" lIns="182884" tIns="91443" rIns="182884" bIns="91443" rtlCol="0">
            <a:spAutoFit/>
          </a:bodyPr>
          <a:lstStyle/>
          <a:p>
            <a:r>
              <a:rPr lang="en-US" altLang="ko-KR" b="1" i="1" kern="100" dirty="0">
                <a:solidFill>
                  <a:srgbClr val="FF0000"/>
                </a:solidFill>
                <a:latin typeface="Calibri" panose="020F0502020204030204" pitchFamily="34" charset="0"/>
                <a:ea typeface="바탕" panose="02030600000101010101" pitchFamily="18" charset="-127"/>
                <a:cs typeface="Calibri" panose="020F0502020204030204" pitchFamily="34" charset="0"/>
              </a:rPr>
              <a:t>The e-posters will be displayed on-site at the conference venue of PRS KOREA 2024.</a:t>
            </a:r>
          </a:p>
        </p:txBody>
      </p:sp>
      <p:sp>
        <p:nvSpPr>
          <p:cNvPr id="2" name="직사각형 1"/>
          <p:cNvSpPr/>
          <p:nvPr/>
        </p:nvSpPr>
        <p:spPr>
          <a:xfrm>
            <a:off x="491983" y="4486274"/>
            <a:ext cx="12747668" cy="1865947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7" name="사각형 설명선 6"/>
          <p:cNvSpPr/>
          <p:nvPr/>
        </p:nvSpPr>
        <p:spPr>
          <a:xfrm>
            <a:off x="-12161520" y="6797040"/>
            <a:ext cx="9784080" cy="5181600"/>
          </a:xfrm>
          <a:prstGeom prst="wedgeRectCallout">
            <a:avLst>
              <a:gd name="adj1" fmla="val 83528"/>
              <a:gd name="adj2" fmla="val 26618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6600" b="1" dirty="0">
                <a:solidFill>
                  <a:schemeClr val="tx1"/>
                </a:solidFill>
              </a:rPr>
              <a:t>All Contents should be included in this red frame.</a:t>
            </a:r>
            <a:endParaRPr lang="ko-KR" altLang="en-US" sz="6600" b="1" dirty="0">
              <a:solidFill>
                <a:schemeClr val="tx1"/>
              </a:solidFill>
            </a:endParaRPr>
          </a:p>
        </p:txBody>
      </p:sp>
      <p:sp>
        <p:nvSpPr>
          <p:cNvPr id="17" name="사각형 설명선 16"/>
          <p:cNvSpPr/>
          <p:nvPr/>
        </p:nvSpPr>
        <p:spPr>
          <a:xfrm>
            <a:off x="14630400" y="-457200"/>
            <a:ext cx="9784080" cy="2377440"/>
          </a:xfrm>
          <a:prstGeom prst="wedgeRectCallout">
            <a:avLst>
              <a:gd name="adj1" fmla="val -56659"/>
              <a:gd name="adj2" fmla="val -8163"/>
            </a:avLst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4000" b="1" dirty="0">
                <a:solidFill>
                  <a:schemeClr val="tx1"/>
                </a:solidFill>
              </a:rPr>
              <a:t>The poster number will be assigned later. Please leave this space blank for now.</a:t>
            </a:r>
            <a:endParaRPr lang="ko-KR" altLang="en-US" sz="4000" b="1" dirty="0">
              <a:solidFill>
                <a:schemeClr val="tx1"/>
              </a:solidFill>
            </a:endParaRPr>
          </a:p>
        </p:txBody>
      </p:sp>
      <p:pic>
        <p:nvPicPr>
          <p:cNvPr id="1027" name="Picture 3" descr="C:\Users\InnoN\Downloads\성형외과학회_로고-removebg-preview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98803" y="23438388"/>
            <a:ext cx="4853053" cy="976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InnoN\Downloads\cross-mark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359" y="23390329"/>
            <a:ext cx="964849" cy="964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5100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테마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664</TotalTime>
  <Words>129</Words>
  <Application>Microsoft Office PowerPoint</Application>
  <PresentationFormat>사용자 지정</PresentationFormat>
  <Paragraphs>21</Paragraphs>
  <Slides>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2</vt:i4>
      </vt:variant>
      <vt:variant>
        <vt:lpstr>슬라이드 제목</vt:lpstr>
      </vt:variant>
      <vt:variant>
        <vt:i4>2</vt:i4>
      </vt:variant>
    </vt:vector>
  </HeadingPairs>
  <TitlesOfParts>
    <vt:vector size="4" baseType="lpstr">
      <vt:lpstr>Office 테마</vt:lpstr>
      <vt:lpstr>1_Office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Shirley Bang</dc:creator>
  <cp:lastModifiedBy>USER</cp:lastModifiedBy>
  <cp:revision>39</cp:revision>
  <dcterms:created xsi:type="dcterms:W3CDTF">2021-09-02T07:13:59Z</dcterms:created>
  <dcterms:modified xsi:type="dcterms:W3CDTF">2025-09-12T00:36:35Z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7cbf2ee6-7391-4c03-b07a-3137c8a2243c_Enabled">
    <vt:lpwstr>true</vt:lpwstr>
  </property>
  <property fmtid="{D5CDD505-2E9C-101B-9397-08002B2CF9AE}" pid="3" name="MSIP_Label_7cbf2ee6-7391-4c03-b07a-3137c8a2243c_SetDate">
    <vt:lpwstr>2022-10-13T01:56:26Z</vt:lpwstr>
  </property>
  <property fmtid="{D5CDD505-2E9C-101B-9397-08002B2CF9AE}" pid="4" name="MSIP_Label_7cbf2ee6-7391-4c03-b07a-3137c8a2243c_Method">
    <vt:lpwstr>Standard</vt:lpwstr>
  </property>
  <property fmtid="{D5CDD505-2E9C-101B-9397-08002B2CF9AE}" pid="5" name="MSIP_Label_7cbf2ee6-7391-4c03-b07a-3137c8a2243c_Name">
    <vt:lpwstr>Internal</vt:lpwstr>
  </property>
  <property fmtid="{D5CDD505-2E9C-101B-9397-08002B2CF9AE}" pid="6" name="MSIP_Label_7cbf2ee6-7391-4c03-b07a-3137c8a2243c_SiteId">
    <vt:lpwstr>ac144e41-8001-48f0-9e1c-170716ed06b6</vt:lpwstr>
  </property>
  <property fmtid="{D5CDD505-2E9C-101B-9397-08002B2CF9AE}" pid="7" name="MSIP_Label_7cbf2ee6-7391-4c03-b07a-3137c8a2243c_ActionId">
    <vt:lpwstr>e828a8fe-9f4d-4318-94d9-7b15f48f2c6c</vt:lpwstr>
  </property>
  <property fmtid="{D5CDD505-2E9C-101B-9397-08002B2CF9AE}" pid="8" name="MSIP_Label_7cbf2ee6-7391-4c03-b07a-3137c8a2243c_ContentBits">
    <vt:lpwstr>1</vt:lpwstr>
  </property>
  <property fmtid="{D5CDD505-2E9C-101B-9397-08002B2CF9AE}" pid="9" name="ClassificationContentMarkingHeaderLocations">
    <vt:lpwstr>Office 테마:8</vt:lpwstr>
  </property>
  <property fmtid="{D5CDD505-2E9C-101B-9397-08002B2CF9AE}" pid="10" name="ClassificationContentMarkingHeaderText">
    <vt:lpwstr>Internal use</vt:lpwstr>
  </property>
</Properties>
</file>